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315" r:id="rId3"/>
    <p:sldId id="316" r:id="rId4"/>
    <p:sldId id="314" r:id="rId5"/>
    <p:sldId id="307" r:id="rId6"/>
    <p:sldId id="308" r:id="rId7"/>
    <p:sldId id="309" r:id="rId8"/>
    <p:sldId id="317" r:id="rId9"/>
    <p:sldId id="318" r:id="rId10"/>
    <p:sldId id="312" r:id="rId11"/>
    <p:sldId id="313" r:id="rId12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34AD5-4286-44FC-A6D3-CA4C66DD3E9F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CB65D-A737-4059-9E89-A5BB775F60A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17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dirty="0" smtClean="0"/>
              <a:t>http://www.youtube.com/watch?v=WpxTxeS3igo</a:t>
            </a:r>
            <a:endParaRPr kumimoji="1" lang="ja-JP" altLang="en-US" smtClean="0"/>
          </a:p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find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Totoro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pictures on the Web.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err="1" smtClean="0"/>
              <a:t>Totoro</a:t>
            </a:r>
            <a:r>
              <a:rPr kumimoji="1" lang="en-US" altLang="ja-JP" dirty="0" smtClean="0"/>
              <a:t> song</a:t>
            </a:r>
          </a:p>
          <a:p>
            <a:r>
              <a:rPr kumimoji="1" lang="en-GB" altLang="ja-JP" dirty="0" smtClean="0"/>
              <a:t>https://www.youtube.com/watch?v=d73oIfdVyzo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https://www.youtube.com/watch?v=5ENHACSmlWI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https://www.youtube.com/watch?v=4OiDdMmWAWU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https://www.youtube.com/watch?v=sKmNKeeh71s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1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GB" altLang="ja-JP" dirty="0" smtClean="0"/>
              <a:t>http://www.youtube.com/watch?v=WpxTxeS3igo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7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68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39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9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4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48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859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88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88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75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openxmlformats.org/officeDocument/2006/relationships/image" Target="../media/image3.png"/><Relationship Id="rId2" Type="http://schemas.openxmlformats.org/officeDocument/2006/relationships/audio" Target="../media/media1.wav"/><Relationship Id="rId16" Type="http://schemas.openxmlformats.org/officeDocument/2006/relationships/notesSlide" Target="../notesSlides/notesSlide2.xml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openxmlformats.org/officeDocument/2006/relationships/slideLayout" Target="../slideLayouts/slideLayout4.xml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11.wav"/><Relationship Id="rId13" Type="http://schemas.microsoft.com/office/2007/relationships/media" Target="../media/media14.wav"/><Relationship Id="rId18" Type="http://schemas.openxmlformats.org/officeDocument/2006/relationships/notesSlide" Target="../notesSlides/notesSlide3.xml"/><Relationship Id="rId3" Type="http://schemas.microsoft.com/office/2007/relationships/media" Target="../media/media9.wav"/><Relationship Id="rId7" Type="http://schemas.microsoft.com/office/2007/relationships/media" Target="../media/media11.wav"/><Relationship Id="rId12" Type="http://schemas.openxmlformats.org/officeDocument/2006/relationships/audio" Target="../media/media13.wav"/><Relationship Id="rId17" Type="http://schemas.openxmlformats.org/officeDocument/2006/relationships/slideLayout" Target="../slideLayouts/slideLayout4.xml"/><Relationship Id="rId2" Type="http://schemas.openxmlformats.org/officeDocument/2006/relationships/audio" Target="../media/media8.wav"/><Relationship Id="rId16" Type="http://schemas.openxmlformats.org/officeDocument/2006/relationships/audio" Target="../media/media15.wav"/><Relationship Id="rId1" Type="http://schemas.microsoft.com/office/2007/relationships/media" Target="../media/media8.wav"/><Relationship Id="rId6" Type="http://schemas.openxmlformats.org/officeDocument/2006/relationships/audio" Target="../media/media10.wav"/><Relationship Id="rId11" Type="http://schemas.microsoft.com/office/2007/relationships/media" Target="../media/media13.wav"/><Relationship Id="rId5" Type="http://schemas.microsoft.com/office/2007/relationships/media" Target="../media/media10.wav"/><Relationship Id="rId15" Type="http://schemas.microsoft.com/office/2007/relationships/media" Target="../media/media15.wav"/><Relationship Id="rId10" Type="http://schemas.openxmlformats.org/officeDocument/2006/relationships/audio" Target="../media/media12.wav"/><Relationship Id="rId19" Type="http://schemas.openxmlformats.org/officeDocument/2006/relationships/image" Target="../media/image3.png"/><Relationship Id="rId4" Type="http://schemas.openxmlformats.org/officeDocument/2006/relationships/audio" Target="../media/media9.wav"/><Relationship Id="rId9" Type="http://schemas.microsoft.com/office/2007/relationships/media" Target="../media/media12.wav"/><Relationship Id="rId14" Type="http://schemas.openxmlformats.org/officeDocument/2006/relationships/audio" Target="../media/media1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media19.wav"/><Relationship Id="rId13" Type="http://schemas.microsoft.com/office/2007/relationships/media" Target="../media/media22.wav"/><Relationship Id="rId18" Type="http://schemas.openxmlformats.org/officeDocument/2006/relationships/audio" Target="../media/media24.wav"/><Relationship Id="rId3" Type="http://schemas.microsoft.com/office/2007/relationships/media" Target="../media/media17.wav"/><Relationship Id="rId21" Type="http://schemas.openxmlformats.org/officeDocument/2006/relationships/slideLayout" Target="../slideLayouts/slideLayout4.xml"/><Relationship Id="rId7" Type="http://schemas.microsoft.com/office/2007/relationships/media" Target="../media/media19.wav"/><Relationship Id="rId12" Type="http://schemas.openxmlformats.org/officeDocument/2006/relationships/audio" Target="../media/media21.wav"/><Relationship Id="rId17" Type="http://schemas.microsoft.com/office/2007/relationships/media" Target="../media/media24.wav"/><Relationship Id="rId2" Type="http://schemas.openxmlformats.org/officeDocument/2006/relationships/audio" Target="../media/media16.wav"/><Relationship Id="rId16" Type="http://schemas.openxmlformats.org/officeDocument/2006/relationships/audio" Target="../media/media23.wav"/><Relationship Id="rId20" Type="http://schemas.openxmlformats.org/officeDocument/2006/relationships/audio" Target="../media/media25.wav"/><Relationship Id="rId1" Type="http://schemas.microsoft.com/office/2007/relationships/media" Target="../media/media16.wav"/><Relationship Id="rId6" Type="http://schemas.openxmlformats.org/officeDocument/2006/relationships/audio" Target="../media/media18.wav"/><Relationship Id="rId11" Type="http://schemas.microsoft.com/office/2007/relationships/media" Target="../media/media21.wav"/><Relationship Id="rId5" Type="http://schemas.microsoft.com/office/2007/relationships/media" Target="../media/media18.wav"/><Relationship Id="rId15" Type="http://schemas.microsoft.com/office/2007/relationships/media" Target="../media/media23.wav"/><Relationship Id="rId23" Type="http://schemas.openxmlformats.org/officeDocument/2006/relationships/image" Target="../media/image3.png"/><Relationship Id="rId10" Type="http://schemas.openxmlformats.org/officeDocument/2006/relationships/audio" Target="../media/media20.wav"/><Relationship Id="rId19" Type="http://schemas.microsoft.com/office/2007/relationships/media" Target="../media/media25.wav"/><Relationship Id="rId4" Type="http://schemas.openxmlformats.org/officeDocument/2006/relationships/audio" Target="../media/media17.wav"/><Relationship Id="rId9" Type="http://schemas.microsoft.com/office/2007/relationships/media" Target="../media/media20.wav"/><Relationship Id="rId14" Type="http://schemas.openxmlformats.org/officeDocument/2006/relationships/audio" Target="../media/media22.wav"/><Relationship Id="rId2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media29.wav"/><Relationship Id="rId13" Type="http://schemas.microsoft.com/office/2007/relationships/media" Target="../media/media32.wav"/><Relationship Id="rId18" Type="http://schemas.openxmlformats.org/officeDocument/2006/relationships/audio" Target="../media/media34.wav"/><Relationship Id="rId3" Type="http://schemas.microsoft.com/office/2007/relationships/media" Target="../media/media27.wav"/><Relationship Id="rId21" Type="http://schemas.openxmlformats.org/officeDocument/2006/relationships/slideLayout" Target="../slideLayouts/slideLayout4.xml"/><Relationship Id="rId7" Type="http://schemas.microsoft.com/office/2007/relationships/media" Target="../media/media29.wav"/><Relationship Id="rId12" Type="http://schemas.openxmlformats.org/officeDocument/2006/relationships/audio" Target="../media/media31.wav"/><Relationship Id="rId17" Type="http://schemas.microsoft.com/office/2007/relationships/media" Target="../media/media34.wav"/><Relationship Id="rId2" Type="http://schemas.openxmlformats.org/officeDocument/2006/relationships/audio" Target="../media/media26.wav"/><Relationship Id="rId16" Type="http://schemas.openxmlformats.org/officeDocument/2006/relationships/audio" Target="../media/media33.wav"/><Relationship Id="rId20" Type="http://schemas.openxmlformats.org/officeDocument/2006/relationships/audio" Target="../media/media35.wav"/><Relationship Id="rId1" Type="http://schemas.microsoft.com/office/2007/relationships/media" Target="../media/media26.wav"/><Relationship Id="rId6" Type="http://schemas.openxmlformats.org/officeDocument/2006/relationships/audio" Target="../media/media28.wav"/><Relationship Id="rId11" Type="http://schemas.microsoft.com/office/2007/relationships/media" Target="../media/media31.wav"/><Relationship Id="rId24" Type="http://schemas.openxmlformats.org/officeDocument/2006/relationships/image" Target="../media/image6.png"/><Relationship Id="rId5" Type="http://schemas.microsoft.com/office/2007/relationships/media" Target="../media/media28.wav"/><Relationship Id="rId15" Type="http://schemas.microsoft.com/office/2007/relationships/media" Target="../media/media33.wav"/><Relationship Id="rId23" Type="http://schemas.openxmlformats.org/officeDocument/2006/relationships/image" Target="../media/image3.png"/><Relationship Id="rId10" Type="http://schemas.openxmlformats.org/officeDocument/2006/relationships/audio" Target="../media/media30.wav"/><Relationship Id="rId19" Type="http://schemas.microsoft.com/office/2007/relationships/media" Target="../media/media35.wav"/><Relationship Id="rId4" Type="http://schemas.openxmlformats.org/officeDocument/2006/relationships/audio" Target="../media/media27.wav"/><Relationship Id="rId9" Type="http://schemas.microsoft.com/office/2007/relationships/media" Target="../media/media30.wav"/><Relationship Id="rId14" Type="http://schemas.openxmlformats.org/officeDocument/2006/relationships/audio" Target="../media/media32.wav"/><Relationship Id="rId2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Japanese song and </a:t>
            </a:r>
            <a:r>
              <a:rPr lang="en-GB" altLang="ja-JP" i="1" dirty="0" err="1" smtClean="0"/>
              <a:t>tamaire</a:t>
            </a:r>
            <a:endParaRPr kumimoji="1" lang="ja-JP" altLang="en-US" i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</a:t>
            </a:r>
            <a:r>
              <a:rPr kumimoji="1" lang="en-US" altLang="ja-JP" dirty="0" smtClean="0"/>
              <a:t>3, </a:t>
            </a:r>
            <a:r>
              <a:rPr kumimoji="1" lang="en-US" altLang="ja-JP" dirty="0" smtClean="0"/>
              <a:t>Section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16632"/>
            <a:ext cx="3024335" cy="201622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4581128"/>
            <a:ext cx="2591780" cy="172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5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i="1" dirty="0" smtClean="0"/>
              <a:t>‘TAMAIRE’ </a:t>
            </a:r>
            <a:r>
              <a:rPr lang="en-GB" altLang="ja-JP" dirty="0" smtClean="0"/>
              <a:t>Instructions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GB" altLang="ja-JP" dirty="0" smtClean="0"/>
              <a:t>Divide into two teams – a red and a white team (lucky colours in Japan).</a:t>
            </a:r>
            <a:endParaRPr lang="ja-JP" altLang="ja-JP" dirty="0" smtClean="0"/>
          </a:p>
          <a:p>
            <a:pPr lvl="0"/>
            <a:r>
              <a:rPr lang="en-GB" altLang="ja-JP" dirty="0" smtClean="0"/>
              <a:t>Each person will be given a ball (or two balls) in their team’s colour.</a:t>
            </a:r>
            <a:endParaRPr lang="ja-JP" altLang="ja-JP" dirty="0" smtClean="0"/>
          </a:p>
          <a:p>
            <a:pPr lvl="0"/>
            <a:r>
              <a:rPr lang="en-GB" altLang="ja-JP" dirty="0" smtClean="0"/>
              <a:t>When the teacher says </a:t>
            </a:r>
            <a:r>
              <a:rPr lang="en-GB" altLang="ja-JP" i="1" dirty="0" smtClean="0"/>
              <a:t>“</a:t>
            </a:r>
            <a:r>
              <a:rPr lang="en-GB" altLang="ja-JP" i="1" dirty="0" err="1" smtClean="0"/>
              <a:t>Yōi</a:t>
            </a:r>
            <a:r>
              <a:rPr lang="en-GB" altLang="ja-JP" i="1" dirty="0" smtClean="0"/>
              <a:t>, Start!”</a:t>
            </a:r>
            <a:r>
              <a:rPr lang="en-GB" altLang="ja-JP" dirty="0" smtClean="0"/>
              <a:t>(or the whistle blows), everyone has a set period of time (</a:t>
            </a:r>
            <a:r>
              <a:rPr lang="en-US" altLang="ja-JP" dirty="0" smtClean="0"/>
              <a:t>1</a:t>
            </a:r>
            <a:r>
              <a:rPr lang="en-GB" altLang="ja-JP" dirty="0" smtClean="0"/>
              <a:t> min or longer) to throw their balls into the basket. Any balls that miss, can be picked up and re-thrown.</a:t>
            </a:r>
            <a:endParaRPr lang="ja-JP" altLang="ja-JP" dirty="0" smtClean="0"/>
          </a:p>
          <a:p>
            <a:pPr lvl="0"/>
            <a:r>
              <a:rPr lang="en-GB" altLang="ja-JP" dirty="0" smtClean="0"/>
              <a:t>Everyone must stop when the teacher says “Stop” (or the whistle blows).</a:t>
            </a:r>
            <a:endParaRPr lang="ja-JP" altLang="ja-JP" dirty="0" smtClean="0"/>
          </a:p>
          <a:p>
            <a:pPr lvl="0"/>
            <a:r>
              <a:rPr lang="en-GB" altLang="ja-JP" dirty="0" smtClean="0"/>
              <a:t>When the time is up, the team with the most balls in their basket wins.</a:t>
            </a:r>
            <a:endParaRPr lang="ja-JP" altLang="ja-JP" dirty="0" smtClean="0"/>
          </a:p>
          <a:p>
            <a:endParaRPr kumimoji="1" lang="ja-JP" altLang="en-US" dirty="0"/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05011"/>
            <a:ext cx="1515244" cy="145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675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After the game..</a:t>
            </a:r>
            <a:endParaRPr kumimoji="1"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029791"/>
          </a:xfrm>
        </p:spPr>
        <p:txBody>
          <a:bodyPr/>
          <a:lstStyle/>
          <a:p>
            <a:pPr algn="ctr"/>
            <a:r>
              <a:rPr lang="en-US" altLang="ja-JP" sz="4000" dirty="0" err="1" smtClean="0"/>
              <a:t>Katta</a:t>
            </a:r>
            <a:r>
              <a:rPr lang="en-US" altLang="ja-JP" sz="4000" dirty="0" smtClean="0"/>
              <a:t>!!</a:t>
            </a:r>
            <a:endParaRPr kumimoji="1" lang="ja-JP" altLang="en-US" sz="4000" dirty="0"/>
          </a:p>
        </p:txBody>
      </p:sp>
      <p:sp>
        <p:nvSpPr>
          <p:cNvPr id="7" name="テキスト プレースホルダ 6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029791"/>
          </a:xfrm>
        </p:spPr>
        <p:txBody>
          <a:bodyPr>
            <a:normAutofit/>
          </a:bodyPr>
          <a:lstStyle/>
          <a:p>
            <a:pPr algn="ctr"/>
            <a:r>
              <a:rPr lang="en-US" altLang="ja-JP" sz="4000" dirty="0" err="1" smtClean="0"/>
              <a:t>Maketa</a:t>
            </a:r>
            <a:r>
              <a:rPr lang="en-US" altLang="ja-JP" sz="4000" dirty="0" smtClean="0"/>
              <a:t>…</a:t>
            </a:r>
            <a:endParaRPr lang="ja-JP" altLang="en-US" sz="4000" dirty="0" smtClean="0"/>
          </a:p>
        </p:txBody>
      </p:sp>
      <p:pic>
        <p:nvPicPr>
          <p:cNvPr id="76806" name="Picture 6" descr="C:\Users\SEIJI FUKUSHIMA\AppData\Local\Microsoft\Windows\Temporary Internet Files\Content.IE5\AKRZBCLK\MP900407438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803260"/>
            <a:ext cx="4041775" cy="2694517"/>
          </a:xfrm>
          <a:prstGeom prst="rect">
            <a:avLst/>
          </a:prstGeom>
          <a:noFill/>
        </p:spPr>
      </p:pic>
      <p:pic>
        <p:nvPicPr>
          <p:cNvPr id="76813" name="Picture 13" descr="C:\Users\SEIJI FUKUSHIMA\AppData\Local\Microsoft\Windows\Temporary Internet Files\Content.IE5\A26QICA2\MP900430707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804315"/>
            <a:ext cx="4040188" cy="26924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01482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 </a:t>
            </a:r>
            <a:r>
              <a:rPr lang="en-US" altLang="ja-JP" dirty="0" err="1"/>
              <a:t>Sanpo</a:t>
            </a:r>
            <a:r>
              <a:rPr lang="en-US" altLang="ja-JP" dirty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sz="3600" dirty="0" err="1" smtClean="0"/>
              <a:t>Aruk</a:t>
            </a:r>
            <a:r>
              <a:rPr lang="en-US" altLang="ja-JP" sz="3600" dirty="0" err="1">
                <a:latin typeface="Calibri"/>
              </a:rPr>
              <a:t>oo</a:t>
            </a:r>
            <a:r>
              <a:rPr lang="ja-JP" altLang="en-US" sz="3600" dirty="0" smtClean="0">
                <a:latin typeface="Calibri"/>
              </a:rPr>
              <a:t> </a:t>
            </a:r>
            <a:r>
              <a:rPr lang="en-US" altLang="ja-JP" sz="3600" dirty="0" smtClean="0">
                <a:latin typeface="Calibri"/>
              </a:rPr>
              <a:t>(</a:t>
            </a:r>
            <a:r>
              <a:rPr lang="en-US" altLang="ja-JP" sz="3600" dirty="0" err="1" smtClean="0">
                <a:latin typeface="Calibri"/>
              </a:rPr>
              <a:t>arukou</a:t>
            </a:r>
            <a:r>
              <a:rPr lang="en-US" altLang="ja-JP" sz="3600" dirty="0" smtClean="0">
                <a:latin typeface="Calibri"/>
              </a:rPr>
              <a:t>)</a:t>
            </a:r>
            <a:endParaRPr lang="en-US" altLang="ja-JP" sz="3600" dirty="0" smtClean="0"/>
          </a:p>
          <a:p>
            <a:r>
              <a:rPr lang="en-US" altLang="ja-JP" sz="3600" dirty="0" err="1" smtClean="0"/>
              <a:t>Watashi</a:t>
            </a:r>
            <a:r>
              <a:rPr lang="en-US" altLang="ja-JP" sz="3600" dirty="0" smtClean="0"/>
              <a:t> </a:t>
            </a:r>
            <a:r>
              <a:rPr lang="en-US" altLang="ja-JP" sz="3600" dirty="0" err="1" smtClean="0"/>
              <a:t>wa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genki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Aruku</a:t>
            </a:r>
            <a:r>
              <a:rPr lang="en-US" altLang="ja-JP" sz="3600" dirty="0" smtClean="0"/>
              <a:t> no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daisuki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Dondon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yukoo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(</a:t>
            </a:r>
            <a:r>
              <a:rPr lang="en-US" altLang="ja-JP" sz="3600" dirty="0" err="1" smtClean="0"/>
              <a:t>yukou</a:t>
            </a:r>
            <a:r>
              <a:rPr lang="en-US" altLang="ja-JP" sz="3600" dirty="0" smtClean="0"/>
              <a:t>)</a:t>
            </a:r>
          </a:p>
          <a:p>
            <a:endParaRPr lang="en-US" altLang="ja-JP" sz="3600" dirty="0" smtClean="0"/>
          </a:p>
          <a:p>
            <a:endParaRPr lang="ja-JP" altLang="en-US" sz="3600" dirty="0"/>
          </a:p>
          <a:p>
            <a:endParaRPr kumimoji="1" lang="ja-JP" altLang="en-US" sz="36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sz="3600" dirty="0" smtClean="0"/>
              <a:t>Let’s walk.</a:t>
            </a:r>
          </a:p>
          <a:p>
            <a:r>
              <a:rPr lang="en-US" altLang="ja-JP" sz="3600" dirty="0" smtClean="0"/>
              <a:t>I am </a:t>
            </a:r>
            <a:endParaRPr lang="ja-JP" altLang="en-US" sz="3600" dirty="0" smtClean="0"/>
          </a:p>
          <a:p>
            <a:r>
              <a:rPr lang="en-US" altLang="ja-JP" sz="3600" dirty="0" smtClean="0"/>
              <a:t>fine. </a:t>
            </a:r>
          </a:p>
          <a:p>
            <a:r>
              <a:rPr kumimoji="1" lang="en-US" altLang="ja-JP" sz="3600" dirty="0" smtClean="0"/>
              <a:t>to walk.</a:t>
            </a:r>
            <a:endParaRPr kumimoji="1" lang="ja-JP" altLang="en-US" sz="3600" dirty="0" smtClean="0"/>
          </a:p>
          <a:p>
            <a:r>
              <a:rPr lang="en-US" altLang="ja-JP" sz="3600" dirty="0"/>
              <a:t>I like</a:t>
            </a:r>
            <a:endParaRPr kumimoji="1" lang="en-US" altLang="ja-JP" sz="3600" dirty="0" smtClean="0"/>
          </a:p>
          <a:p>
            <a:r>
              <a:rPr lang="en-US" altLang="ja-JP" sz="3600" dirty="0" smtClean="0"/>
              <a:t>further and further</a:t>
            </a:r>
            <a:endParaRPr lang="ja-JP" altLang="en-US" sz="3600" dirty="0" smtClean="0"/>
          </a:p>
          <a:p>
            <a:r>
              <a:rPr lang="en-US" altLang="ja-JP" sz="3600" dirty="0"/>
              <a:t>Let’s go </a:t>
            </a:r>
            <a:endParaRPr lang="en-US" altLang="ja-JP" sz="3600" dirty="0" smtClean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1603989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2213589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2823189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3480955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4005064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461466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52242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02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17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8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9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18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88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1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16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 </a:t>
            </a:r>
            <a:r>
              <a:rPr lang="en-US" altLang="ja-JP" dirty="0" err="1"/>
              <a:t>Sanpo</a:t>
            </a:r>
            <a:r>
              <a:rPr lang="en-US" altLang="ja-JP" dirty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Saka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 smtClean="0"/>
              <a:t>Tonneru</a:t>
            </a:r>
            <a:endParaRPr lang="en-US" altLang="ja-JP" dirty="0" smtClean="0"/>
          </a:p>
          <a:p>
            <a:r>
              <a:rPr lang="en-US" altLang="ja-JP" dirty="0" err="1" smtClean="0"/>
              <a:t>Kusappara</a:t>
            </a:r>
            <a:endParaRPr lang="en-US" altLang="ja-JP" dirty="0" smtClean="0"/>
          </a:p>
          <a:p>
            <a:r>
              <a:rPr lang="en-US" altLang="ja-JP" dirty="0" err="1" smtClean="0"/>
              <a:t>Ipponbashi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ni</a:t>
            </a:r>
            <a:endParaRPr lang="en-US" altLang="ja-JP" dirty="0" smtClean="0"/>
          </a:p>
          <a:p>
            <a:r>
              <a:rPr lang="en-US" altLang="ja-JP" dirty="0" err="1" smtClean="0"/>
              <a:t>Dekoboko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jari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/>
              <a:t>Kumo</a:t>
            </a:r>
            <a:r>
              <a:rPr lang="en-US" altLang="ja-JP" dirty="0"/>
              <a:t> no </a:t>
            </a:r>
            <a:r>
              <a:rPr lang="en-US" altLang="ja-JP" dirty="0" err="1"/>
              <a:t>su</a:t>
            </a:r>
            <a:r>
              <a:rPr lang="en-US" altLang="ja-JP" dirty="0"/>
              <a:t> </a:t>
            </a:r>
            <a:endParaRPr lang="ja-JP" altLang="en-US" dirty="0"/>
          </a:p>
          <a:p>
            <a:r>
              <a:rPr lang="en-US" altLang="ja-JP" dirty="0" err="1"/>
              <a:t>kugutte</a:t>
            </a:r>
            <a:endParaRPr lang="en-US" altLang="ja-JP" dirty="0"/>
          </a:p>
          <a:p>
            <a:r>
              <a:rPr lang="en-US" altLang="ja-JP" dirty="0" err="1"/>
              <a:t>Kudari</a:t>
            </a:r>
            <a:r>
              <a:rPr lang="en-US" altLang="ja-JP" dirty="0"/>
              <a:t> </a:t>
            </a:r>
            <a:r>
              <a:rPr lang="en-US" altLang="ja-JP" dirty="0" err="1"/>
              <a:t>michi</a:t>
            </a:r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Hilly roads</a:t>
            </a:r>
          </a:p>
          <a:p>
            <a:r>
              <a:rPr kumimoji="1" lang="en-US" altLang="ja-JP" dirty="0" smtClean="0"/>
              <a:t>Tunnels</a:t>
            </a:r>
          </a:p>
          <a:p>
            <a:r>
              <a:rPr lang="en-US" altLang="ja-JP" dirty="0" smtClean="0"/>
              <a:t>Fields</a:t>
            </a:r>
          </a:p>
          <a:p>
            <a:r>
              <a:rPr kumimoji="1" lang="en-US" altLang="ja-JP" dirty="0" smtClean="0"/>
              <a:t>Log bridges</a:t>
            </a:r>
          </a:p>
          <a:p>
            <a:r>
              <a:rPr lang="en-US" altLang="ja-JP" dirty="0" smtClean="0"/>
              <a:t>Uneven gravel roads</a:t>
            </a:r>
          </a:p>
          <a:p>
            <a:r>
              <a:rPr lang="en-US" altLang="ja-JP" dirty="0"/>
              <a:t>spider webs</a:t>
            </a:r>
            <a:endParaRPr lang="ja-JP" altLang="en-US" dirty="0"/>
          </a:p>
          <a:p>
            <a:r>
              <a:rPr lang="en-US" altLang="ja-JP" dirty="0"/>
              <a:t>Crawling under</a:t>
            </a:r>
          </a:p>
          <a:p>
            <a:r>
              <a:rPr lang="en-US" altLang="ja-JP" dirty="0"/>
              <a:t>Downward roads</a:t>
            </a:r>
            <a:endParaRPr lang="ja-JP" altLang="en-US" dirty="0"/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79512" y="1484784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79512" y="2029987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79512" y="257519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90631" y="3120393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79512" y="366559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218557" y="4210799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95972" y="4756002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95972" y="53012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1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9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9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22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266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193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15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7" dur="201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Sanpo</a:t>
            </a:r>
            <a:r>
              <a:rPr lang="ja-JP" altLang="en-US" dirty="0"/>
              <a:t> </a:t>
            </a:r>
            <a:r>
              <a:rPr lang="en-US" altLang="ja-JP" dirty="0"/>
              <a:t>(stroll)</a:t>
            </a:r>
            <a:endParaRPr kumimoji="1" lang="ja-JP" altLang="en-US" dirty="0"/>
          </a:p>
        </p:txBody>
      </p:sp>
      <p:pic>
        <p:nvPicPr>
          <p:cNvPr id="5" name="Picture 2" descr="C:\Users\fukushima\AppData\Local\Microsoft\Windows\Temporary Internet Files\Content.IE5\EHLK55L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71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Tamaire</a:t>
            </a:r>
            <a:r>
              <a:rPr kumimoji="1" lang="en-US" altLang="ja-JP" dirty="0" smtClean="0"/>
              <a:t> game</a:t>
            </a:r>
            <a:endParaRPr kumimoji="1" lang="ja-JP" altLang="en-US" dirty="0"/>
          </a:p>
        </p:txBody>
      </p:sp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2195736" y="1988840"/>
            <a:ext cx="4415080" cy="4248473"/>
            <a:chOff x="5094" y="9905"/>
            <a:chExt cx="2280" cy="2320"/>
          </a:xfrm>
        </p:grpSpPr>
        <p:pic>
          <p:nvPicPr>
            <p:cNvPr id="29704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94" y="9905"/>
              <a:ext cx="2280" cy="2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5" name="Freeform 9"/>
            <p:cNvSpPr>
              <a:spLocks/>
            </p:cNvSpPr>
            <p:nvPr/>
          </p:nvSpPr>
          <p:spPr bwMode="auto">
            <a:xfrm>
              <a:off x="5100" y="12218"/>
              <a:ext cx="2265" cy="7"/>
            </a:xfrm>
            <a:custGeom>
              <a:avLst/>
              <a:gdLst/>
              <a:ahLst/>
              <a:cxnLst>
                <a:cxn ang="0">
                  <a:pos x="2265" y="0"/>
                </a:cxn>
                <a:cxn ang="0">
                  <a:pos x="0" y="7"/>
                </a:cxn>
              </a:cxnLst>
              <a:rect l="0" t="0" r="r" b="b"/>
              <a:pathLst>
                <a:path w="2265" h="7">
                  <a:moveTo>
                    <a:pt x="2265" y="0"/>
                  </a:moveTo>
                  <a:lnTo>
                    <a:pt x="0" y="7"/>
                  </a:lnTo>
                </a:path>
              </a:pathLst>
            </a:custGeom>
            <a:noFill/>
            <a:ln w="3175" cmpd="sng">
              <a:solidFill>
                <a:srgbClr val="808080"/>
              </a:solidFill>
              <a:round/>
              <a:headEnd type="none" w="med" len="med"/>
              <a:tailEnd type="none" w="med" len="med"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06" name="Freeform 10"/>
            <p:cNvSpPr>
              <a:spLocks/>
            </p:cNvSpPr>
            <p:nvPr/>
          </p:nvSpPr>
          <p:spPr bwMode="auto">
            <a:xfrm>
              <a:off x="5094" y="9905"/>
              <a:ext cx="1" cy="23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17"/>
                </a:cxn>
              </a:cxnLst>
              <a:rect l="0" t="0" r="r" b="b"/>
              <a:pathLst>
                <a:path w="1" h="2317">
                  <a:moveTo>
                    <a:pt x="0" y="0"/>
                  </a:moveTo>
                  <a:lnTo>
                    <a:pt x="0" y="2317"/>
                  </a:lnTo>
                </a:path>
              </a:pathLst>
            </a:custGeom>
            <a:noFill/>
            <a:ln w="3175" cmpd="sng">
              <a:solidFill>
                <a:srgbClr val="808080"/>
              </a:solidFill>
              <a:round/>
              <a:headEnd type="none" w="med" len="med"/>
              <a:tailEnd type="none" w="med" len="med"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773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1-10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3568" y="1412776"/>
            <a:ext cx="87444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37248" y="1412776"/>
            <a:ext cx="1098848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619672" y="1412776"/>
            <a:ext cx="2736304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yon/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shi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322440" y="1412776"/>
            <a:ext cx="3642048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nana/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shichi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kyū</a:t>
            </a:r>
            <a:r>
              <a:rPr kumimoji="1" lang="en-US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+mn-cs"/>
              </a:rPr>
              <a:t>/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+mn-cs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F00Comic7" pitchFamily="49" charset="-128"/>
                <a:cs typeface="+mn-cs"/>
              </a:rPr>
              <a:t>ku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kumimoji="1" lang="en-US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+mn-cs"/>
              </a:rPr>
              <a:t>ū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785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11-20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51908" y="1412776"/>
            <a:ext cx="173226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20</a:t>
            </a:r>
            <a:endParaRPr lang="en-GB" altLang="ja-JP" sz="54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944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11-20</a:t>
            </a:r>
            <a:r>
              <a:rPr lang="ja-JP" altLang="en-US" dirty="0" smtClean="0"/>
              <a:t> </a:t>
            </a:r>
            <a:r>
              <a:rPr lang="en-US" altLang="ja-JP" dirty="0" smtClean="0"/>
              <a:t>(Review)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9208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11948" y="1412776"/>
            <a:ext cx="173226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solidFill>
                  <a:schemeClr val="accent6"/>
                </a:solidFill>
                <a:ea typeface="ＭＳ Ｐゴシック" pitchFamily="34" charset="-128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GB" altLang="ja-JP" sz="5400" dirty="0" smtClean="0"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970512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NZ" altLang="ja-JP" sz="5400" b="1" dirty="0" err="1" smtClean="0">
                <a:solidFill>
                  <a:schemeClr val="accent6"/>
                </a:solidFill>
                <a:ea typeface="ＭＳ Ｐゴシック" pitchFamily="34" charset="-128"/>
              </a:rPr>
              <a:t>ni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uu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2618910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3609020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4599130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5589240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1556792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2546902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3537012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4527122"/>
            <a:ext cx="609600" cy="609600"/>
          </a:xfrm>
          <a:prstGeom prst="rect">
            <a:avLst/>
          </a:prstGeom>
        </p:spPr>
      </p:pic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083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1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7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3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8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99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7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87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85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71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10-100</a:t>
            </a:r>
            <a:r>
              <a:rPr lang="ja-JP" altLang="en-US" dirty="0" smtClean="0"/>
              <a:t> </a:t>
            </a:r>
            <a:r>
              <a:rPr lang="en-US" altLang="ja-JP" dirty="0" smtClean="0"/>
              <a:t>(Review)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5232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1368152" cy="499715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 algn="r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6114528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kyū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hyaku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89515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9515" y="2600908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89515" y="357301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89515" y="454512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89515" y="5517232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1628800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2595098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3561396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4527693"/>
            <a:ext cx="609600" cy="609600"/>
          </a:xfrm>
          <a:prstGeom prst="rect">
            <a:avLst/>
          </a:prstGeom>
        </p:spPr>
      </p:pic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54939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4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8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6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7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4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2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63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99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65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59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1756</TotalTime>
  <Words>392</Words>
  <Application>Microsoft Office PowerPoint</Application>
  <PresentationFormat>画面に合わせる (4:3)</PresentationFormat>
  <Paragraphs>142</Paragraphs>
  <Slides>11</Slides>
  <Notes>11</Notes>
  <HiddenSlides>0</HiddenSlides>
  <MMClips>35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​​テーマ</vt:lpstr>
      <vt:lpstr>Japanese song and tamaire</vt:lpstr>
      <vt:lpstr>Review Sanpo (Walking)</vt:lpstr>
      <vt:lpstr>Review Sanpo (Walking)</vt:lpstr>
      <vt:lpstr>Sanpo (stroll)</vt:lpstr>
      <vt:lpstr>Tamaire game</vt:lpstr>
      <vt:lpstr>Let’s learn numbers!! 1-10</vt:lpstr>
      <vt:lpstr>Let’s learn numbers!! 11-20</vt:lpstr>
      <vt:lpstr>11-20 (Review)</vt:lpstr>
      <vt:lpstr>10-100 (Review)</vt:lpstr>
      <vt:lpstr>‘TAMAIRE’ Instructions</vt:lpstr>
      <vt:lpstr>After the game..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song</dc:title>
  <dc:creator>Seiji Fukushima</dc:creator>
  <cp:lastModifiedBy>Seiji Fukushima</cp:lastModifiedBy>
  <cp:revision>61</cp:revision>
  <cp:lastPrinted>2014-01-07T16:19:48Z</cp:lastPrinted>
  <dcterms:created xsi:type="dcterms:W3CDTF">2014-01-07T15:23:26Z</dcterms:created>
  <dcterms:modified xsi:type="dcterms:W3CDTF">2014-07-31T11:02:55Z</dcterms:modified>
</cp:coreProperties>
</file>